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</p:sldIdLst>
  <p:sldSz cx="9601200" cy="12801600" type="A3"/>
  <p:notesSz cx="6858000" cy="9144000"/>
  <p:defaultTextStyle>
    <a:defPPr>
      <a:defRPr lang="es-ES_tradnl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2A4C7D"/>
    <a:srgbClr val="6BB9E7"/>
    <a:srgbClr val="CC3300"/>
    <a:srgbClr val="660033"/>
    <a:srgbClr val="6666FF"/>
    <a:srgbClr val="FF99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38" d="100"/>
          <a:sy n="38" d="100"/>
        </p:scale>
        <p:origin x="2262" y="60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91D-0233-4447-B439-F4B0AEC51AAD}" type="datetimeFigureOut">
              <a:rPr lang="es-ES_tradnl" smtClean="0"/>
              <a:pPr/>
              <a:t>14/03/2017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583-B27A-BC45-806B-C6DEA53DD9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91D-0233-4447-B439-F4B0AEC51AAD}" type="datetimeFigureOut">
              <a:rPr lang="es-ES_tradnl" smtClean="0"/>
              <a:pPr/>
              <a:t>14/03/2017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583-B27A-BC45-806B-C6DEA53DD9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91D-0233-4447-B439-F4B0AEC51AAD}" type="datetimeFigureOut">
              <a:rPr lang="es-ES_tradnl" smtClean="0"/>
              <a:pPr/>
              <a:t>14/03/2017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583-B27A-BC45-806B-C6DEA53DD9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91D-0233-4447-B439-F4B0AEC51AAD}" type="datetimeFigureOut">
              <a:rPr lang="es-ES_tradnl" smtClean="0"/>
              <a:pPr/>
              <a:t>14/03/2017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583-B27A-BC45-806B-C6DEA53DD9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91D-0233-4447-B439-F4B0AEC51AAD}" type="datetimeFigureOut">
              <a:rPr lang="es-ES_tradnl" smtClean="0"/>
              <a:pPr/>
              <a:t>14/03/2017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583-B27A-BC45-806B-C6DEA53DD9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91D-0233-4447-B439-F4B0AEC51AAD}" type="datetimeFigureOut">
              <a:rPr lang="es-ES_tradnl" smtClean="0"/>
              <a:pPr/>
              <a:t>14/03/2017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583-B27A-BC45-806B-C6DEA53DD9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91D-0233-4447-B439-F4B0AEC51AAD}" type="datetimeFigureOut">
              <a:rPr lang="es-ES_tradnl" smtClean="0"/>
              <a:pPr/>
              <a:t>14/03/2017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583-B27A-BC45-806B-C6DEA53DD9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91D-0233-4447-B439-F4B0AEC51AAD}" type="datetimeFigureOut">
              <a:rPr lang="es-ES_tradnl" smtClean="0"/>
              <a:pPr/>
              <a:t>14/03/2017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583-B27A-BC45-806B-C6DEA53DD9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91D-0233-4447-B439-F4B0AEC51AAD}" type="datetimeFigureOut">
              <a:rPr lang="es-ES_tradnl" smtClean="0"/>
              <a:pPr/>
              <a:t>14/03/2017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583-B27A-BC45-806B-C6DEA53DD9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91D-0233-4447-B439-F4B0AEC51AAD}" type="datetimeFigureOut">
              <a:rPr lang="es-ES_tradnl" smtClean="0"/>
              <a:pPr/>
              <a:t>14/03/2017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583-B27A-BC45-806B-C6DEA53DD9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91D-0233-4447-B439-F4B0AEC51AAD}" type="datetimeFigureOut">
              <a:rPr lang="es-ES_tradnl" smtClean="0"/>
              <a:pPr/>
              <a:t>14/03/2017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F583-B27A-BC45-806B-C6DEA53DD9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5291D-0233-4447-B439-F4B0AEC51AAD}" type="datetimeFigureOut">
              <a:rPr lang="es-ES_tradnl" smtClean="0"/>
              <a:pPr/>
              <a:t>14/03/2017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F583-B27A-BC45-806B-C6DEA53DD9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12436" y="4019783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 smtClean="0"/>
              <a:t>CONFERENCIA </a:t>
            </a:r>
            <a:endParaRPr lang="es-ES_tradnl" sz="3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45472" y="4666114"/>
            <a:ext cx="9448800" cy="221599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s-ES_tradnl" sz="3600" b="1" dirty="0" smtClean="0">
                <a:solidFill>
                  <a:srgbClr val="C00000"/>
                </a:solidFill>
              </a:rPr>
              <a:t>“</a:t>
            </a:r>
            <a:r>
              <a:rPr lang="es-ES" sz="3600" b="1" dirty="0" smtClean="0">
                <a:solidFill>
                  <a:srgbClr val="FF0000"/>
                </a:solidFill>
              </a:rPr>
              <a:t>APLICACIONES DE LAS NUEVAS TECNOLOGÍAS EN PROBLEMAS EMOCIONALES</a:t>
            </a:r>
            <a:r>
              <a:rPr lang="es-ES_tradnl" sz="3600" b="1" dirty="0" smtClean="0">
                <a:solidFill>
                  <a:srgbClr val="C00000"/>
                </a:solidFill>
              </a:rPr>
              <a:t>”</a:t>
            </a:r>
          </a:p>
          <a:p>
            <a:pPr algn="ctr"/>
            <a:r>
              <a:rPr lang="es-ES_tradnl" sz="3200" b="1" dirty="0" smtClean="0"/>
              <a:t>Rosa Mª Baños Rivera</a:t>
            </a:r>
          </a:p>
          <a:p>
            <a:pPr algn="ctr"/>
            <a:r>
              <a:rPr lang="es-ES_tradnl" sz="2400" dirty="0" smtClean="0"/>
              <a:t>Catedrática </a:t>
            </a:r>
            <a:r>
              <a:rPr lang="es-ES_tradnl" sz="2400" dirty="0" smtClean="0"/>
              <a:t>de Psicología. Universidad de Valencia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478965" y="7832337"/>
            <a:ext cx="4314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>
                <a:solidFill>
                  <a:srgbClr val="000000"/>
                </a:solidFill>
              </a:rPr>
              <a:t>8</a:t>
            </a:r>
            <a:r>
              <a:rPr lang="es-ES_tradnl" sz="2400" b="1" dirty="0" smtClean="0">
                <a:solidFill>
                  <a:srgbClr val="000000"/>
                </a:solidFill>
              </a:rPr>
              <a:t> DE FEBRERO, 11:30 horas, </a:t>
            </a:r>
          </a:p>
          <a:p>
            <a:pPr algn="ctr"/>
            <a:r>
              <a:rPr lang="es-ES_tradnl" sz="2400" b="1" dirty="0" smtClean="0">
                <a:solidFill>
                  <a:srgbClr val="000000"/>
                </a:solidFill>
              </a:rPr>
              <a:t>Aula 18. Edificio B4.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76200" y="9214851"/>
            <a:ext cx="9601200" cy="46166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rgbClr val="000000"/>
                </a:solidFill>
              </a:rPr>
              <a:t>Actividad abierta a toda la Comunidad Universitaria</a:t>
            </a:r>
            <a:endParaRPr lang="es-ES_tradnl" sz="2400" b="1" dirty="0">
              <a:solidFill>
                <a:srgbClr val="0000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083734" y="1661710"/>
            <a:ext cx="7124804" cy="1808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ES_tradnl" sz="3400" b="1" dirty="0" smtClean="0">
                <a:solidFill>
                  <a:srgbClr val="000099"/>
                </a:solidFill>
              </a:rPr>
              <a:t>MASTER UNIVERSITARIO EN PSICOLOGÍA GENERAL SANITARIO</a:t>
            </a:r>
          </a:p>
          <a:p>
            <a:pPr algn="ctr">
              <a:lnSpc>
                <a:spcPct val="130000"/>
              </a:lnSpc>
            </a:pPr>
            <a:r>
              <a:rPr lang="es-ES_tradnl" sz="2300" b="1" dirty="0">
                <a:solidFill>
                  <a:srgbClr val="2A4C7D"/>
                </a:solidFill>
              </a:rPr>
              <a:t>3</a:t>
            </a:r>
            <a:r>
              <a:rPr lang="es-ES_tradnl" sz="2300" b="1" dirty="0" smtClean="0">
                <a:solidFill>
                  <a:srgbClr val="2A4C7D"/>
                </a:solidFill>
              </a:rPr>
              <a:t>ª Edición. Curso 2016-17</a:t>
            </a:r>
            <a:endParaRPr lang="es-ES_tradnl" sz="2300" b="1" dirty="0">
              <a:solidFill>
                <a:srgbClr val="2A4C7D"/>
              </a:solidFill>
            </a:endParaRPr>
          </a:p>
        </p:txBody>
      </p:sp>
      <p:pic>
        <p:nvPicPr>
          <p:cNvPr id="8" name="Imagen 12" descr="PLANTILLA ppt titular vertica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577264"/>
            <a:ext cx="9601200" cy="24087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</p:pic>
      <p:sp>
        <p:nvSpPr>
          <p:cNvPr id="13" name="CuadroTexto 12"/>
          <p:cNvSpPr txBox="1"/>
          <p:nvPr/>
        </p:nvSpPr>
        <p:spPr>
          <a:xfrm>
            <a:off x="74798" y="9841253"/>
            <a:ext cx="9601200" cy="70788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rgbClr val="000000"/>
                </a:solidFill>
              </a:rPr>
              <a:t>Organiza: Centro de Estudios de Postgrado. </a:t>
            </a:r>
          </a:p>
          <a:p>
            <a:pPr algn="ctr"/>
            <a:r>
              <a:rPr lang="es-ES_tradnl" sz="2000" b="1" dirty="0" smtClean="0">
                <a:solidFill>
                  <a:srgbClr val="000000"/>
                </a:solidFill>
              </a:rPr>
              <a:t>Colabora: Facultad de Humanidades y Ciencias de la Educación.</a:t>
            </a:r>
            <a:endParaRPr lang="es-ES_tradnl" sz="2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Resultado de imagen de imagen escudo u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480" y="39439"/>
            <a:ext cx="2072121" cy="160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72</Words>
  <Application>Microsoft Office PowerPoint</Application>
  <PresentationFormat>Papel A3 (297 x 420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Rafael Martos Montes</dc:creator>
  <cp:lastModifiedBy>UJA</cp:lastModifiedBy>
  <cp:revision>59</cp:revision>
  <cp:lastPrinted>2015-10-26T18:28:04Z</cp:lastPrinted>
  <dcterms:created xsi:type="dcterms:W3CDTF">2016-10-19T04:56:30Z</dcterms:created>
  <dcterms:modified xsi:type="dcterms:W3CDTF">2017-03-14T11:09:31Z</dcterms:modified>
</cp:coreProperties>
</file>